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5" autoAdjust="0"/>
    <p:restoredTop sz="86425" autoAdjust="0"/>
  </p:normalViewPr>
  <p:slideViewPr>
    <p:cSldViewPr>
      <p:cViewPr varScale="1">
        <p:scale>
          <a:sx n="88" d="100"/>
          <a:sy n="88" d="100"/>
        </p:scale>
        <p:origin x="-91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C6D2-684C-4F39-94FD-59DA286B511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E016-81F3-4C3E-917C-B7457D70FB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C6D2-684C-4F39-94FD-59DA286B511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E016-81F3-4C3E-917C-B7457D70FB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C6D2-684C-4F39-94FD-59DA286B511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E016-81F3-4C3E-917C-B7457D70FB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C6D2-684C-4F39-94FD-59DA286B511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E016-81F3-4C3E-917C-B7457D70FB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C6D2-684C-4F39-94FD-59DA286B511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E016-81F3-4C3E-917C-B7457D70FB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C6D2-684C-4F39-94FD-59DA286B511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E016-81F3-4C3E-917C-B7457D70FB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C6D2-684C-4F39-94FD-59DA286B511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E016-81F3-4C3E-917C-B7457D70FB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C6D2-684C-4F39-94FD-59DA286B511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E016-81F3-4C3E-917C-B7457D70FB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C6D2-684C-4F39-94FD-59DA286B511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E016-81F3-4C3E-917C-B7457D70FB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C6D2-684C-4F39-94FD-59DA286B511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E016-81F3-4C3E-917C-B7457D70FB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C6D2-684C-4F39-94FD-59DA286B511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CE016-81F3-4C3E-917C-B7457D70FB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1DC6D2-684C-4F39-94FD-59DA286B511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CE016-81F3-4C3E-917C-B7457D70FB9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1"/>
            <a:ext cx="8215370" cy="71437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9" name="Объект 68"/>
          <p:cNvGraphicFramePr>
            <a:graphicFrameLocks noChangeAspect="1"/>
          </p:cNvGraphicFramePr>
          <p:nvPr/>
        </p:nvGraphicFramePr>
        <p:xfrm>
          <a:off x="593725" y="392113"/>
          <a:ext cx="7781925" cy="5664200"/>
        </p:xfrm>
        <a:graphic>
          <a:graphicData uri="http://schemas.openxmlformats.org/presentationml/2006/ole">
            <p:oleObj spid="_x0000_s1090" name="Документ" r:id="rId3" imgW="7781499" imgH="5664001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Тема Office</vt:lpstr>
      <vt:lpstr>Документ Microsoft Office Word</vt:lpstr>
      <vt:lpstr>Слайд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2012-11-29T19:14:42Z</dcterms:created>
  <dcterms:modified xsi:type="dcterms:W3CDTF">2012-11-29T19:24:04Z</dcterms:modified>
</cp:coreProperties>
</file>